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4" r:id="rId2"/>
    <p:sldId id="308" r:id="rId3"/>
    <p:sldId id="298" r:id="rId4"/>
    <p:sldId id="299" r:id="rId5"/>
    <p:sldId id="300" r:id="rId6"/>
    <p:sldId id="302" r:id="rId7"/>
    <p:sldId id="301" r:id="rId8"/>
    <p:sldId id="303" r:id="rId9"/>
    <p:sldId id="304" r:id="rId10"/>
    <p:sldId id="306" r:id="rId11"/>
    <p:sldId id="305" r:id="rId12"/>
    <p:sldId id="307" r:id="rId13"/>
    <p:sldId id="309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680C615-80FB-4F96-B001-ECB5E9F5944F}">
          <p14:sldIdLst>
            <p14:sldId id="284"/>
            <p14:sldId id="298"/>
            <p14:sldId id="299"/>
            <p14:sldId id="300"/>
            <p14:sldId id="302"/>
            <p14:sldId id="301"/>
            <p14:sldId id="303"/>
            <p14:sldId id="304"/>
            <p14:sldId id="306"/>
            <p14:sldId id="305"/>
            <p14:sldId id="297"/>
            <p14:sldId id="30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</p14:sldIdLst>
        </p14:section>
        <p14:section name="Раздел без заголовка" id="{FF995C80-A056-49A6-B98B-2FABAFED711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00FF"/>
    <a:srgbClr val="66FF6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96" y="-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86AD-4A14-4094-A415-976F54483128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4F26A-33D6-4350-B9C4-47D17C221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5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8AF415-2E70-4698-BCF5-DE58E6A61A4B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F4ED63-AB29-4BAF-AF01-17525B030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  <p:sndAc>
      <p:stSnd>
        <p:snd r:embed="rId13" name="whoosh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2;&#1089;&#1103;%20&#1058;&#1072;&#1085;&#1080;&#1085;&#1072;%20&#1056;&#1040;&#1041;&#1054;&#1058;&#1040;\&#1090;&#1072;&#1085;&#1080;&#1085;&#1072;%20&#1088;&#1072;&#1073;&#1086;&#1090;&#1072;\I%20can%20run%20&#1087;&#1077;&#1089;&#1077;&#1085;&#1082;&#1072;%20&#1085;&#1072;%20&#1072;&#1085;&#1075;&#1083;&#1080;&#1081;&#1089;&#1082;&#1086;&#1084;.mp4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323528"/>
            <a:ext cx="8424936" cy="7704856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lgerian" pitchFamily="82" charset="0"/>
              </a:rPr>
              <a:t>My  day off</a:t>
            </a:r>
            <a:endParaRPr lang="ru-RU" sz="9600" dirty="0">
              <a:solidFill>
                <a:srgbClr val="FFFF00"/>
              </a:solidFill>
              <a:latin typeface="Amade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090276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10538503" flipV="1">
            <a:off x="41215" y="415594"/>
            <a:ext cx="7920880" cy="138608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66FF66"/>
                </a:solidFill>
              </a:rPr>
              <a:t>What can you do on your day off</a:t>
            </a:r>
            <a:r>
              <a:rPr lang="ru-RU" sz="4000" dirty="0">
                <a:solidFill>
                  <a:srgbClr val="66FF66"/>
                </a:solidFill>
              </a:rPr>
              <a:t>?</a:t>
            </a:r>
          </a:p>
          <a:p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138" y="1981200"/>
            <a:ext cx="4728723" cy="3810000"/>
          </a:xfrm>
        </p:spPr>
      </p:pic>
    </p:spTree>
    <p:extLst>
      <p:ext uri="{BB962C8B-B14F-4D97-AF65-F5344CB8AC3E}">
        <p14:creationId xmlns:p14="http://schemas.microsoft.com/office/powerpoint/2010/main" xmlns="" val="2924782052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What can you do on your day off</a:t>
            </a:r>
            <a:r>
              <a:rPr lang="ru-RU" sz="44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4" r="12854"/>
          <a:stretch>
            <a:fillRect/>
          </a:stretch>
        </p:blipFill>
        <p:spPr>
          <a:xfrm>
            <a:off x="0" y="188640"/>
            <a:ext cx="5508104" cy="5976663"/>
          </a:xfrm>
        </p:spPr>
      </p:pic>
    </p:spTree>
    <p:extLst>
      <p:ext uri="{BB962C8B-B14F-4D97-AF65-F5344CB8AC3E}">
        <p14:creationId xmlns:p14="http://schemas.microsoft.com/office/powerpoint/2010/main" xmlns="" val="1831530160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I can run песенка на английско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162484" y="-1714536"/>
            <a:ext cx="17021292" cy="101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200548"/>
      </p:ext>
    </p:extLst>
  </p:cSld>
  <p:clrMapOvr>
    <a:masterClrMapping/>
  </p:clrMapOvr>
  <p:transition spd="med">
    <p:dissolv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500702"/>
            <a:ext cx="4040188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FF00"/>
                </a:solidFill>
              </a:rPr>
              <a:t>If you are happy – clap your hands.</a:t>
            </a:r>
            <a:endParaRPr lang="ru-RU" sz="3200" dirty="0">
              <a:solidFill>
                <a:srgbClr val="00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4942" y="5486400"/>
            <a:ext cx="3471858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you are not happy – stamp your foot.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group-kids-clapping-870372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54470" cy="4714884"/>
          </a:xfrm>
        </p:spPr>
      </p:pic>
      <p:pic>
        <p:nvPicPr>
          <p:cNvPr id="8" name="Содержимое 7" descr="19016_html_15a5154a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14942" y="214290"/>
            <a:ext cx="3571900" cy="4572032"/>
          </a:xfrm>
        </p:spPr>
      </p:pic>
    </p:spTree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7470648" cy="604867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66FF66"/>
                </a:solidFill>
                <a:latin typeface="Algerian" pitchFamily="82" charset="0"/>
              </a:rPr>
              <a:t>WELL DONE!!!</a:t>
            </a:r>
            <a:endParaRPr lang="ru-RU" sz="9600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355181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467600" cy="6552728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rgbClr val="00FF00"/>
                </a:solidFill>
                <a:latin typeface="-apple-system"/>
              </a:rPr>
              <a:t>[ </a:t>
            </a:r>
            <a:r>
              <a:rPr lang="en-US" sz="4800" dirty="0" smtClean="0">
                <a:solidFill>
                  <a:srgbClr val="00FF00"/>
                </a:solidFill>
                <a:latin typeface="-apple-system"/>
              </a:rPr>
              <a:t>iː</a:t>
            </a:r>
            <a:r>
              <a:rPr lang="el-GR" sz="4800" dirty="0" smtClean="0">
                <a:solidFill>
                  <a:srgbClr val="00FF00"/>
                </a:solidFill>
                <a:latin typeface="-apple-system"/>
              </a:rPr>
              <a:t> ]</a:t>
            </a:r>
            <a:r>
              <a:rPr lang="en-US" sz="4800" dirty="0" smtClean="0">
                <a:solidFill>
                  <a:srgbClr val="00FF00"/>
                </a:solidFill>
                <a:latin typeface="-apple-system"/>
              </a:rPr>
              <a:t> teeth, three, these, evening, tree, Pete</a:t>
            </a:r>
          </a:p>
          <a:p>
            <a:r>
              <a:rPr lang="en-US" sz="4800" dirty="0"/>
              <a:t>[ </a:t>
            </a:r>
            <a:r>
              <a:rPr lang="en-US" sz="4800" dirty="0" smtClean="0"/>
              <a:t>e ] bed, get, twelve, pet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-apple-system"/>
              </a:rPr>
              <a:t>[ </a:t>
            </a:r>
            <a:r>
              <a:rPr lang="en-US" sz="4800" dirty="0" err="1" smtClean="0">
                <a:solidFill>
                  <a:srgbClr val="FFFF00"/>
                </a:solidFill>
                <a:latin typeface="-apple-system"/>
              </a:rPr>
              <a:t>əʊ</a:t>
            </a:r>
            <a:r>
              <a:rPr lang="en-US" sz="4800" dirty="0" smtClean="0">
                <a:solidFill>
                  <a:srgbClr val="FFFF00"/>
                </a:solidFill>
                <a:latin typeface="-apple-system"/>
              </a:rPr>
              <a:t> ] nose, home, Rose, go, close, open, no</a:t>
            </a:r>
          </a:p>
          <a:p>
            <a:r>
              <a:rPr lang="en-US" sz="5400" dirty="0" smtClean="0">
                <a:solidFill>
                  <a:srgbClr val="0000FF"/>
                </a:solidFill>
              </a:rPr>
              <a:t>[ </a:t>
            </a:r>
            <a:r>
              <a:rPr lang="en-US" sz="5400" dirty="0" err="1" smtClean="0">
                <a:solidFill>
                  <a:srgbClr val="0000FF"/>
                </a:solidFill>
              </a:rPr>
              <a:t>aʊ</a:t>
            </a:r>
            <a:r>
              <a:rPr lang="en-US" sz="5400" dirty="0" smtClean="0">
                <a:solidFill>
                  <a:srgbClr val="0000FF"/>
                </a:solidFill>
              </a:rPr>
              <a:t> ] house, mouse, out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957336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FF00"/>
                </a:solidFill>
              </a:rPr>
              <a:t>Where can you go on your day off</a:t>
            </a:r>
            <a:r>
              <a:rPr lang="ru-RU" sz="4400" dirty="0" smtClean="0">
                <a:solidFill>
                  <a:srgbClr val="00FF00"/>
                </a:solidFill>
              </a:rPr>
              <a:t>?</a:t>
            </a:r>
            <a:endParaRPr lang="ru-RU" sz="4400" dirty="0">
              <a:solidFill>
                <a:srgbClr val="00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We can go to …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68760"/>
            <a:ext cx="7560840" cy="4176464"/>
          </a:xfrm>
        </p:spPr>
      </p:pic>
    </p:spTree>
    <p:extLst>
      <p:ext uri="{BB962C8B-B14F-4D97-AF65-F5344CB8AC3E}">
        <p14:creationId xmlns:p14="http://schemas.microsoft.com/office/powerpoint/2010/main" xmlns="" val="782161762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17632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Where can you go on your day off</a:t>
            </a:r>
            <a:r>
              <a:rPr lang="ru-RU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 can 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4104456"/>
          </a:xfrm>
        </p:spPr>
      </p:pic>
    </p:spTree>
    <p:extLst>
      <p:ext uri="{BB962C8B-B14F-4D97-AF65-F5344CB8AC3E}">
        <p14:creationId xmlns:p14="http://schemas.microsoft.com/office/powerpoint/2010/main" xmlns="" val="87176458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FF00"/>
                </a:solidFill>
              </a:rPr>
              <a:t>Where can you go on your day off</a:t>
            </a:r>
            <a:r>
              <a:rPr lang="ru-RU" sz="4800" dirty="0">
                <a:solidFill>
                  <a:srgbClr val="00FF00"/>
                </a:solidFill>
              </a:rPr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15816" y="260648"/>
            <a:ext cx="5841975" cy="79208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We can go to …</a:t>
            </a:r>
            <a:endParaRPr lang="ru-RU" sz="5400" dirty="0">
              <a:solidFill>
                <a:srgbClr val="0000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5388"/>
            <a:ext cx="8568952" cy="4465860"/>
          </a:xfrm>
        </p:spPr>
      </p:pic>
    </p:spTree>
    <p:extLst>
      <p:ext uri="{BB962C8B-B14F-4D97-AF65-F5344CB8AC3E}">
        <p14:creationId xmlns:p14="http://schemas.microsoft.com/office/powerpoint/2010/main" xmlns="" val="451709982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>
                <a:solidFill>
                  <a:srgbClr val="FF0066"/>
                </a:solidFill>
              </a:rPr>
              <a:t>Where can you go on your day off</a:t>
            </a:r>
            <a:r>
              <a:rPr lang="ru-RU" sz="4300" dirty="0">
                <a:solidFill>
                  <a:srgbClr val="FF0066"/>
                </a:solidFill>
              </a:rPr>
              <a:t>?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4040188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We can go to …</a:t>
            </a:r>
            <a:endParaRPr lang="ru-RU" sz="44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12776"/>
            <a:ext cx="7136532" cy="4032448"/>
          </a:xfrm>
        </p:spPr>
      </p:pic>
    </p:spTree>
    <p:extLst>
      <p:ext uri="{BB962C8B-B14F-4D97-AF65-F5344CB8AC3E}">
        <p14:creationId xmlns:p14="http://schemas.microsoft.com/office/powerpoint/2010/main" xmlns="" val="1794986458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584176"/>
          </a:xfrm>
        </p:spPr>
        <p:txBody>
          <a:bodyPr/>
          <a:lstStyle/>
          <a:p>
            <a:r>
              <a:rPr lang="en-US" sz="4300" dirty="0">
                <a:solidFill>
                  <a:srgbClr val="00FF00"/>
                </a:solidFill>
              </a:rPr>
              <a:t>Where can you go on your day off</a:t>
            </a:r>
            <a:r>
              <a:rPr lang="ru-RU" sz="4300" dirty="0">
                <a:solidFill>
                  <a:srgbClr val="00FF00"/>
                </a:solidFill>
              </a:rPr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7545" y="188640"/>
            <a:ext cx="3528392" cy="10801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We can go to …</a:t>
            </a:r>
            <a:endParaRPr lang="ru-RU" sz="4000" dirty="0">
              <a:solidFill>
                <a:srgbClr val="0000FF"/>
              </a:solidFill>
            </a:endParaRPr>
          </a:p>
          <a:p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196752"/>
            <a:ext cx="6905693" cy="4269217"/>
          </a:xfrm>
        </p:spPr>
      </p:pic>
    </p:spTree>
    <p:extLst>
      <p:ext uri="{BB962C8B-B14F-4D97-AF65-F5344CB8AC3E}">
        <p14:creationId xmlns:p14="http://schemas.microsoft.com/office/powerpoint/2010/main" xmlns="" val="188332243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3678560" cy="244827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What can you do on your day off</a:t>
            </a:r>
            <a:r>
              <a:rPr lang="ru-RU" sz="4800" dirty="0" smtClean="0">
                <a:solidFill>
                  <a:srgbClr val="FFFF00"/>
                </a:solidFill>
              </a:rPr>
              <a:t>?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xfrm>
            <a:off x="0" y="1019906"/>
            <a:ext cx="5180428" cy="54334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5157192"/>
            <a:ext cx="3053866" cy="12961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We can…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84493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21138"/>
            <a:ext cx="3200400" cy="15121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can …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075240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66FF66"/>
                </a:solidFill>
              </a:rPr>
              <a:t>What can you do on your day off</a:t>
            </a:r>
            <a:r>
              <a:rPr lang="ru-RU" sz="4000" dirty="0">
                <a:solidFill>
                  <a:srgbClr val="66FF66"/>
                </a:solidFill>
              </a:rPr>
              <a:t>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12776"/>
            <a:ext cx="6552728" cy="3816424"/>
          </a:xfrm>
        </p:spPr>
      </p:pic>
    </p:spTree>
    <p:extLst>
      <p:ext uri="{BB962C8B-B14F-4D97-AF65-F5344CB8AC3E}">
        <p14:creationId xmlns:p14="http://schemas.microsoft.com/office/powerpoint/2010/main" xmlns="" val="4052172848"/>
      </p:ext>
    </p:extLst>
  </p:cSld>
  <p:clrMapOvr>
    <a:masterClrMapping/>
  </p:clrMapOvr>
  <p:transition spd="med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EFD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EFD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184</Words>
  <Application>Microsoft Office PowerPoint</Application>
  <PresentationFormat>Экран (4:3)</PresentationFormat>
  <Paragraphs>24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My  day off</vt:lpstr>
      <vt:lpstr>Слайд 2</vt:lpstr>
      <vt:lpstr>Where can you go on your day off?</vt:lpstr>
      <vt:lpstr>Where can you go on your day off?</vt:lpstr>
      <vt:lpstr>Where can you go on your day off?</vt:lpstr>
      <vt:lpstr>Where can you go on your day off?</vt:lpstr>
      <vt:lpstr>Where can you go on your day off?</vt:lpstr>
      <vt:lpstr>What can you do on your day off?</vt:lpstr>
      <vt:lpstr>We can …</vt:lpstr>
      <vt:lpstr>Слайд 10</vt:lpstr>
      <vt:lpstr>What can you do on your day off?</vt:lpstr>
      <vt:lpstr>Слайд 12</vt:lpstr>
      <vt:lpstr>Слайд 13</vt:lpstr>
      <vt:lpstr>WELL DONE!!!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ANTON</cp:lastModifiedBy>
  <cp:revision>81</cp:revision>
  <dcterms:created xsi:type="dcterms:W3CDTF">2013-01-27T14:08:01Z</dcterms:created>
  <dcterms:modified xsi:type="dcterms:W3CDTF">2017-08-04T10:11:25Z</dcterms:modified>
</cp:coreProperties>
</file>